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57" r:id="rId8"/>
    <p:sldId id="258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F0571C-575A-A7E6-BF30-6F13128E962E}" v="218" dt="2023-11-13T11:34:56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CB4455D-79D2-326C-61E8-2FEE57DB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"/>
            <a:ext cx="12192000" cy="68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C1BC-DA37-BF58-77CC-1B703462C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machine warning&#10;&#10;Description automatically generated">
            <a:extLst>
              <a:ext uri="{FF2B5EF4-FFF2-40B4-BE49-F238E27FC236}">
                <a16:creationId xmlns:a16="http://schemas.microsoft.com/office/drawing/2014/main" id="{2F2B822D-45CF-0DB2-A777-68FDA565F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4" y="795"/>
            <a:ext cx="12181266" cy="6852632"/>
          </a:xfrm>
        </p:spPr>
      </p:pic>
    </p:spTree>
    <p:extLst>
      <p:ext uri="{BB962C8B-B14F-4D97-AF65-F5344CB8AC3E}">
        <p14:creationId xmlns:p14="http://schemas.microsoft.com/office/powerpoint/2010/main" val="1044478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4C9E-DC73-FBC3-6EED-D1F2B8A8E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program&#10;&#10;Description automatically generated">
            <a:extLst>
              <a:ext uri="{FF2B5EF4-FFF2-40B4-BE49-F238E27FC236}">
                <a16:creationId xmlns:a16="http://schemas.microsoft.com/office/drawing/2014/main" id="{6B83BC14-67A8-6386-EEBA-ACCA2245C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2929" y="795"/>
            <a:ext cx="12234929" cy="6863365"/>
          </a:xfrm>
        </p:spPr>
      </p:pic>
    </p:spTree>
    <p:extLst>
      <p:ext uri="{BB962C8B-B14F-4D97-AF65-F5344CB8AC3E}">
        <p14:creationId xmlns:p14="http://schemas.microsoft.com/office/powerpoint/2010/main" val="266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5840C-C99D-6FEF-FBC9-CD708BAD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lose-up of a device&#10;&#10;Description automatically generated">
            <a:extLst>
              <a:ext uri="{FF2B5EF4-FFF2-40B4-BE49-F238E27FC236}">
                <a16:creationId xmlns:a16="http://schemas.microsoft.com/office/drawing/2014/main" id="{0E7E8827-A963-5ED3-E063-DBDFD3563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732" y="795"/>
            <a:ext cx="12202732" cy="6852632"/>
          </a:xfrm>
        </p:spPr>
      </p:pic>
    </p:spTree>
    <p:extLst>
      <p:ext uri="{BB962C8B-B14F-4D97-AF65-F5344CB8AC3E}">
        <p14:creationId xmlns:p14="http://schemas.microsoft.com/office/powerpoint/2010/main" val="214660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D54F-8E31-A52A-25A3-E7A77B4D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blue background with text and diagrams&#10;&#10;Description automatically generated">
            <a:extLst>
              <a:ext uri="{FF2B5EF4-FFF2-40B4-BE49-F238E27FC236}">
                <a16:creationId xmlns:a16="http://schemas.microsoft.com/office/drawing/2014/main" id="{85F20069-8A6B-4EF8-AE73-2DC1C76DF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795"/>
            <a:ext cx="12191999" cy="6852632"/>
          </a:xfrm>
        </p:spPr>
      </p:pic>
    </p:spTree>
    <p:extLst>
      <p:ext uri="{BB962C8B-B14F-4D97-AF65-F5344CB8AC3E}">
        <p14:creationId xmlns:p14="http://schemas.microsoft.com/office/powerpoint/2010/main" val="2411887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5A09-509F-3345-08E8-B5D25A7A2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system&#10;&#10;Description automatically generated">
            <a:extLst>
              <a:ext uri="{FF2B5EF4-FFF2-40B4-BE49-F238E27FC236}">
                <a16:creationId xmlns:a16="http://schemas.microsoft.com/office/drawing/2014/main" id="{57975A27-743F-842F-0C98-42680D7E4E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732" y="795"/>
            <a:ext cx="12202732" cy="6852632"/>
          </a:xfrm>
        </p:spPr>
      </p:pic>
    </p:spTree>
    <p:extLst>
      <p:ext uri="{BB962C8B-B14F-4D97-AF65-F5344CB8AC3E}">
        <p14:creationId xmlns:p14="http://schemas.microsoft.com/office/powerpoint/2010/main" val="1723631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49690-2B96-2CEE-5BB6-B31B929D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toy car under water&#10;&#10;Description automatically generated">
            <a:extLst>
              <a:ext uri="{FF2B5EF4-FFF2-40B4-BE49-F238E27FC236}">
                <a16:creationId xmlns:a16="http://schemas.microsoft.com/office/drawing/2014/main" id="{72E0BFD0-144B-20C6-8DD1-9EBE7BB59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91999" cy="6852632"/>
          </a:xfrm>
        </p:spPr>
      </p:pic>
    </p:spTree>
    <p:extLst>
      <p:ext uri="{BB962C8B-B14F-4D97-AF65-F5344CB8AC3E}">
        <p14:creationId xmlns:p14="http://schemas.microsoft.com/office/powerpoint/2010/main" val="400271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EE3E5-6804-B6E8-D784-B9C1491B5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erson waving from a car&#10;&#10;Description automatically generated">
            <a:extLst>
              <a:ext uri="{FF2B5EF4-FFF2-40B4-BE49-F238E27FC236}">
                <a16:creationId xmlns:a16="http://schemas.microsoft.com/office/drawing/2014/main" id="{35701982-FC5B-2986-84C7-7B8AB5E4E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795"/>
            <a:ext cx="12191998" cy="6852632"/>
          </a:xfrm>
        </p:spPr>
      </p:pic>
    </p:spTree>
    <p:extLst>
      <p:ext uri="{BB962C8B-B14F-4D97-AF65-F5344CB8AC3E}">
        <p14:creationId xmlns:p14="http://schemas.microsoft.com/office/powerpoint/2010/main" val="805136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D0B03-3FE2-F04D-7193-C4057DF2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black wire with a diagram&#10;&#10;Description automatically generated">
            <a:extLst>
              <a:ext uri="{FF2B5EF4-FFF2-40B4-BE49-F238E27FC236}">
                <a16:creationId xmlns:a16="http://schemas.microsoft.com/office/drawing/2014/main" id="{49ED6FB7-F2BF-91B0-FE21-2771D845C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91999" cy="6852632"/>
          </a:xfrm>
        </p:spPr>
      </p:pic>
    </p:spTree>
    <p:extLst>
      <p:ext uri="{BB962C8B-B14F-4D97-AF65-F5344CB8AC3E}">
        <p14:creationId xmlns:p14="http://schemas.microsoft.com/office/powerpoint/2010/main" val="1428357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EACCD-8E8A-71D7-2949-34B2DC40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red car with blue x marks&#10;&#10;Description automatically generated">
            <a:extLst>
              <a:ext uri="{FF2B5EF4-FFF2-40B4-BE49-F238E27FC236}">
                <a16:creationId xmlns:a16="http://schemas.microsoft.com/office/drawing/2014/main" id="{1BEA0E88-92C5-1898-AFAC-8CF3A7E5B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91999" cy="6852633"/>
          </a:xfrm>
        </p:spPr>
      </p:pic>
    </p:spTree>
    <p:extLst>
      <p:ext uri="{BB962C8B-B14F-4D97-AF65-F5344CB8AC3E}">
        <p14:creationId xmlns:p14="http://schemas.microsoft.com/office/powerpoint/2010/main" val="2044086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8D835-BB5A-75B3-4FCB-D5F6E8694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26BD12-75E5-1BC9-2CF6-50FC7E78B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2929" y="795"/>
            <a:ext cx="12234928" cy="6852632"/>
          </a:xfrm>
        </p:spPr>
      </p:pic>
    </p:spTree>
    <p:extLst>
      <p:ext uri="{BB962C8B-B14F-4D97-AF65-F5344CB8AC3E}">
        <p14:creationId xmlns:p14="http://schemas.microsoft.com/office/powerpoint/2010/main" val="3400451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7DB4-E1D8-5DEE-D576-F9DCACC8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lose-up of a toy car&#10;&#10;Description automatically generated">
            <a:extLst>
              <a:ext uri="{FF2B5EF4-FFF2-40B4-BE49-F238E27FC236}">
                <a16:creationId xmlns:a16="http://schemas.microsoft.com/office/drawing/2014/main" id="{50FCC1FC-5A25-16D5-12B7-BFC6472FB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4" y="795"/>
            <a:ext cx="12181266" cy="6852632"/>
          </a:xfrm>
        </p:spPr>
      </p:pic>
    </p:spTree>
    <p:extLst>
      <p:ext uri="{BB962C8B-B14F-4D97-AF65-F5344CB8AC3E}">
        <p14:creationId xmlns:p14="http://schemas.microsoft.com/office/powerpoint/2010/main" val="838898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38D8A-44F5-9BA9-1F6C-B945890A9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lose-up of a window actuator&#10;&#10;Description automatically generated">
            <a:extLst>
              <a:ext uri="{FF2B5EF4-FFF2-40B4-BE49-F238E27FC236}">
                <a16:creationId xmlns:a16="http://schemas.microsoft.com/office/drawing/2014/main" id="{3C45D3A6-9142-F399-F228-E15FF269C4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91999" cy="6852633"/>
          </a:xfrm>
        </p:spPr>
      </p:pic>
    </p:spTree>
    <p:extLst>
      <p:ext uri="{BB962C8B-B14F-4D97-AF65-F5344CB8AC3E}">
        <p14:creationId xmlns:p14="http://schemas.microsoft.com/office/powerpoint/2010/main" val="3215041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6D47D-B563-2B25-01C6-18D7BE70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lose-up of a device&#10;&#10;Description automatically generated">
            <a:extLst>
              <a:ext uri="{FF2B5EF4-FFF2-40B4-BE49-F238E27FC236}">
                <a16:creationId xmlns:a16="http://schemas.microsoft.com/office/drawing/2014/main" id="{3212032C-4791-87C1-DDBB-AC06AAD92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91999" cy="6852632"/>
          </a:xfrm>
        </p:spPr>
      </p:pic>
    </p:spTree>
    <p:extLst>
      <p:ext uri="{BB962C8B-B14F-4D97-AF65-F5344CB8AC3E}">
        <p14:creationId xmlns:p14="http://schemas.microsoft.com/office/powerpoint/2010/main" val="1326202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74F7-696A-E936-D7BE-BE4B1F3D8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blue and white background with text&#10;&#10;Description automatically generated">
            <a:extLst>
              <a:ext uri="{FF2B5EF4-FFF2-40B4-BE49-F238E27FC236}">
                <a16:creationId xmlns:a16="http://schemas.microsoft.com/office/drawing/2014/main" id="{27B0FCA3-39C2-7DC6-E3DC-84A1F42C4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91999" cy="6852632"/>
          </a:xfrm>
        </p:spPr>
      </p:pic>
    </p:spTree>
    <p:extLst>
      <p:ext uri="{BB962C8B-B14F-4D97-AF65-F5344CB8AC3E}">
        <p14:creationId xmlns:p14="http://schemas.microsoft.com/office/powerpoint/2010/main" val="3693192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0ED0-C077-D3BA-2BF7-E125C06C9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lose-up of a road&#10;&#10;Description automatically generated">
            <a:extLst>
              <a:ext uri="{FF2B5EF4-FFF2-40B4-BE49-F238E27FC236}">
                <a16:creationId xmlns:a16="http://schemas.microsoft.com/office/drawing/2014/main" id="{06FEF51D-6099-EC9F-2D56-61CDEDAB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91999" cy="6852632"/>
          </a:xfrm>
        </p:spPr>
      </p:pic>
    </p:spTree>
    <p:extLst>
      <p:ext uri="{BB962C8B-B14F-4D97-AF65-F5344CB8AC3E}">
        <p14:creationId xmlns:p14="http://schemas.microsoft.com/office/powerpoint/2010/main" val="2775205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1322-EB02-E3A8-50EF-670D68C8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F7CA064-E8D2-DE44-192D-56DAAA01A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38336" cy="6852632"/>
          </a:xfrm>
        </p:spPr>
      </p:pic>
    </p:spTree>
    <p:extLst>
      <p:ext uri="{BB962C8B-B14F-4D97-AF65-F5344CB8AC3E}">
        <p14:creationId xmlns:p14="http://schemas.microsoft.com/office/powerpoint/2010/main" val="563938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1C361-58C1-5C29-90A2-0A379C3CD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lose-up of a person&amp;#39;s eye&#10;&#10;Description automatically generated">
            <a:extLst>
              <a:ext uri="{FF2B5EF4-FFF2-40B4-BE49-F238E27FC236}">
                <a16:creationId xmlns:a16="http://schemas.microsoft.com/office/drawing/2014/main" id="{2899CE17-725A-B6BA-0A21-CBE856B47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42135"/>
            <a:ext cx="12191998" cy="6895562"/>
          </a:xfrm>
        </p:spPr>
      </p:pic>
    </p:spTree>
    <p:extLst>
      <p:ext uri="{BB962C8B-B14F-4D97-AF65-F5344CB8AC3E}">
        <p14:creationId xmlns:p14="http://schemas.microsoft.com/office/powerpoint/2010/main" val="701149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25B57-E1F3-92A6-B231-988C9A571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shot of a device&#10;&#10;Description automatically generated">
            <a:extLst>
              <a:ext uri="{FF2B5EF4-FFF2-40B4-BE49-F238E27FC236}">
                <a16:creationId xmlns:a16="http://schemas.microsoft.com/office/drawing/2014/main" id="{296E6DD2-C02E-B543-F7DD-8A8D71852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1527"/>
            <a:ext cx="12191999" cy="6841900"/>
          </a:xfrm>
        </p:spPr>
      </p:pic>
    </p:spTree>
    <p:extLst>
      <p:ext uri="{BB962C8B-B14F-4D97-AF65-F5344CB8AC3E}">
        <p14:creationId xmlns:p14="http://schemas.microsoft.com/office/powerpoint/2010/main" val="3537936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529DC-DCCA-4C84-1E56-64834513F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C3DF7A-0AA2-18BB-8448-FED1436E8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256394" cy="6938491"/>
          </a:xfrm>
        </p:spPr>
      </p:pic>
    </p:spTree>
    <p:extLst>
      <p:ext uri="{BB962C8B-B14F-4D97-AF65-F5344CB8AC3E}">
        <p14:creationId xmlns:p14="http://schemas.microsoft.com/office/powerpoint/2010/main" val="3285693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4508-244C-DB2F-FCB3-DFC3EB00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A39CAB8-FC8E-F70A-8646-91D8B68F57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81266" cy="6852632"/>
          </a:xfrm>
        </p:spPr>
      </p:pic>
    </p:spTree>
    <p:extLst>
      <p:ext uri="{BB962C8B-B14F-4D97-AF65-F5344CB8AC3E}">
        <p14:creationId xmlns:p14="http://schemas.microsoft.com/office/powerpoint/2010/main" val="861247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E0B13-6C67-17EB-9B2B-47395190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shot of a car dashboard&#10;&#10;Description automatically generated">
            <a:extLst>
              <a:ext uri="{FF2B5EF4-FFF2-40B4-BE49-F238E27FC236}">
                <a16:creationId xmlns:a16="http://schemas.microsoft.com/office/drawing/2014/main" id="{829D0002-B882-FD09-1C65-70ED8BBAF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91998" cy="6852632"/>
          </a:xfrm>
        </p:spPr>
      </p:pic>
    </p:spTree>
    <p:extLst>
      <p:ext uri="{BB962C8B-B14F-4D97-AF65-F5344CB8AC3E}">
        <p14:creationId xmlns:p14="http://schemas.microsoft.com/office/powerpoint/2010/main" val="395141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C7A17-EFF9-3C29-4FC9-6EE0FB0C1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oster of a collision warning&#10;&#10;Description automatically generated">
            <a:extLst>
              <a:ext uri="{FF2B5EF4-FFF2-40B4-BE49-F238E27FC236}">
                <a16:creationId xmlns:a16="http://schemas.microsoft.com/office/drawing/2014/main" id="{D6B412D9-3C8E-E82C-4C57-4A3A2DB4A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795"/>
            <a:ext cx="12191999" cy="6852632"/>
          </a:xfrm>
        </p:spPr>
      </p:pic>
    </p:spTree>
    <p:extLst>
      <p:ext uri="{BB962C8B-B14F-4D97-AF65-F5344CB8AC3E}">
        <p14:creationId xmlns:p14="http://schemas.microsoft.com/office/powerpoint/2010/main" val="4043491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DF5A-6680-54B8-2A40-8775DD63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green circuit board with many pins&#10;&#10;Description automatically generated">
            <a:extLst>
              <a:ext uri="{FF2B5EF4-FFF2-40B4-BE49-F238E27FC236}">
                <a16:creationId xmlns:a16="http://schemas.microsoft.com/office/drawing/2014/main" id="{4D8CC927-BE16-749E-3C11-428F68FA1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" y="122714"/>
            <a:ext cx="11866880" cy="6670040"/>
          </a:xfrm>
        </p:spPr>
      </p:pic>
    </p:spTree>
    <p:extLst>
      <p:ext uri="{BB962C8B-B14F-4D97-AF65-F5344CB8AC3E}">
        <p14:creationId xmlns:p14="http://schemas.microsoft.com/office/powerpoint/2010/main" val="41253740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EC74E-284F-6541-31AD-55BE6ABBC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50251F-DA40-5B65-ADBA-45FEEFE3A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" y="112554"/>
            <a:ext cx="11866880" cy="6680200"/>
          </a:xfrm>
        </p:spPr>
      </p:pic>
    </p:spTree>
    <p:extLst>
      <p:ext uri="{BB962C8B-B14F-4D97-AF65-F5344CB8AC3E}">
        <p14:creationId xmlns:p14="http://schemas.microsoft.com/office/powerpoint/2010/main" val="373228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476A-B2EF-2395-8527-04C0E9922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 with a picture of a sunset&#10;&#10;Description automatically generated">
            <a:extLst>
              <a:ext uri="{FF2B5EF4-FFF2-40B4-BE49-F238E27FC236}">
                <a16:creationId xmlns:a16="http://schemas.microsoft.com/office/drawing/2014/main" id="{EB50AAAD-0C18-B10C-1B09-974525189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" y="122714"/>
            <a:ext cx="11866880" cy="6670040"/>
          </a:xfrm>
        </p:spPr>
      </p:pic>
    </p:spTree>
    <p:extLst>
      <p:ext uri="{BB962C8B-B14F-4D97-AF65-F5344CB8AC3E}">
        <p14:creationId xmlns:p14="http://schemas.microsoft.com/office/powerpoint/2010/main" val="516554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E3ECC-3221-16F0-C87D-B4E333E53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E10B2B2C-5670-FCE2-DE8E-A8EBBFC21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60" y="122714"/>
            <a:ext cx="11866880" cy="6670040"/>
          </a:xfrm>
        </p:spPr>
      </p:pic>
    </p:spTree>
    <p:extLst>
      <p:ext uri="{BB962C8B-B14F-4D97-AF65-F5344CB8AC3E}">
        <p14:creationId xmlns:p14="http://schemas.microsoft.com/office/powerpoint/2010/main" val="417176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F1C4-10B8-010F-1B68-D1B47B5A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BA8542-C1B9-7475-C060-EEA6F5641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795"/>
            <a:ext cx="12191999" cy="6863365"/>
          </a:xfrm>
        </p:spPr>
      </p:pic>
    </p:spTree>
    <p:extLst>
      <p:ext uri="{BB962C8B-B14F-4D97-AF65-F5344CB8AC3E}">
        <p14:creationId xmlns:p14="http://schemas.microsoft.com/office/powerpoint/2010/main" val="610109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7B3F-3B3C-E718-7D12-0B4F6974F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two cars with a wifi signal&#10;&#10;Description automatically generated">
            <a:extLst>
              <a:ext uri="{FF2B5EF4-FFF2-40B4-BE49-F238E27FC236}">
                <a16:creationId xmlns:a16="http://schemas.microsoft.com/office/drawing/2014/main" id="{393F3E5E-1CF4-10DA-9E94-D56CCFBE0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2929" y="795"/>
            <a:ext cx="12234928" cy="6852633"/>
          </a:xfrm>
        </p:spPr>
      </p:pic>
    </p:spTree>
    <p:extLst>
      <p:ext uri="{BB962C8B-B14F-4D97-AF65-F5344CB8AC3E}">
        <p14:creationId xmlns:p14="http://schemas.microsoft.com/office/powerpoint/2010/main" val="284288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C1D27-61C4-CEB0-F510-E9C2B3B01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close-up of a device&#10;&#10;Description automatically generated">
            <a:extLst>
              <a:ext uri="{FF2B5EF4-FFF2-40B4-BE49-F238E27FC236}">
                <a16:creationId xmlns:a16="http://schemas.microsoft.com/office/drawing/2014/main" id="{0D1973DA-1CDD-1F0D-D817-0D07F6289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81266" cy="6841900"/>
          </a:xfrm>
        </p:spPr>
      </p:pic>
    </p:spTree>
    <p:extLst>
      <p:ext uri="{BB962C8B-B14F-4D97-AF65-F5344CB8AC3E}">
        <p14:creationId xmlns:p14="http://schemas.microsoft.com/office/powerpoint/2010/main" val="96347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4BF61-4A34-BE56-8C65-7C97DF52A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car&#10;&#10;Description automatically generated">
            <a:extLst>
              <a:ext uri="{FF2B5EF4-FFF2-40B4-BE49-F238E27FC236}">
                <a16:creationId xmlns:a16="http://schemas.microsoft.com/office/drawing/2014/main" id="{58A79CBE-923E-29D2-7738-E1756A2DF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11"/>
            <a:ext cx="12207024" cy="6852060"/>
          </a:xfrm>
        </p:spPr>
      </p:pic>
    </p:spTree>
    <p:extLst>
      <p:ext uri="{BB962C8B-B14F-4D97-AF65-F5344CB8AC3E}">
        <p14:creationId xmlns:p14="http://schemas.microsoft.com/office/powerpoint/2010/main" val="382018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D3522-CD5C-3537-3EF7-C6140E0F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diagram of a car&#10;&#10;Description automatically generated">
            <a:extLst>
              <a:ext uri="{FF2B5EF4-FFF2-40B4-BE49-F238E27FC236}">
                <a16:creationId xmlns:a16="http://schemas.microsoft.com/office/drawing/2014/main" id="{21C0ACB4-8558-444A-4C00-E851FB14E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795"/>
            <a:ext cx="12191999" cy="6852632"/>
          </a:xfrm>
        </p:spPr>
      </p:pic>
    </p:spTree>
    <p:extLst>
      <p:ext uri="{BB962C8B-B14F-4D97-AF65-F5344CB8AC3E}">
        <p14:creationId xmlns:p14="http://schemas.microsoft.com/office/powerpoint/2010/main" val="2823180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020D-EE28-B1E2-B44E-735036B7C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F3360B-3549-3ADF-9122-3157979F4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95"/>
            <a:ext cx="12191999" cy="6852632"/>
          </a:xfrm>
        </p:spPr>
      </p:pic>
    </p:spTree>
    <p:extLst>
      <p:ext uri="{BB962C8B-B14F-4D97-AF65-F5344CB8AC3E}">
        <p14:creationId xmlns:p14="http://schemas.microsoft.com/office/powerpoint/2010/main" val="1975332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Mohamed Ashraf</cp:lastModifiedBy>
  <cp:revision>114</cp:revision>
  <dcterms:created xsi:type="dcterms:W3CDTF">2023-11-13T11:19:53Z</dcterms:created>
  <dcterms:modified xsi:type="dcterms:W3CDTF">2023-11-15T07:28:16Z</dcterms:modified>
</cp:coreProperties>
</file>